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3" r:id="rId1"/>
  </p:sldMasterIdLst>
  <p:sldIdLst>
    <p:sldId id="266" r:id="rId2"/>
    <p:sldId id="259" r:id="rId3"/>
    <p:sldId id="274" r:id="rId4"/>
    <p:sldId id="257" r:id="rId5"/>
    <p:sldId id="256" r:id="rId6"/>
    <p:sldId id="268" r:id="rId7"/>
    <p:sldId id="267" r:id="rId8"/>
    <p:sldId id="264" r:id="rId9"/>
    <p:sldId id="269" r:id="rId10"/>
    <p:sldId id="270" r:id="rId11"/>
    <p:sldId id="277" r:id="rId12"/>
    <p:sldId id="263" r:id="rId13"/>
    <p:sldId id="273" r:id="rId14"/>
    <p:sldId id="278" r:id="rId15"/>
    <p:sldId id="281" r:id="rId16"/>
    <p:sldId id="262" r:id="rId17"/>
    <p:sldId id="280" r:id="rId18"/>
    <p:sldId id="260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72" r:id="rId28"/>
    <p:sldId id="292" r:id="rId29"/>
    <p:sldId id="282" r:id="rId30"/>
    <p:sldId id="271" r:id="rId31"/>
    <p:sldId id="275" r:id="rId32"/>
    <p:sldId id="291" r:id="rId33"/>
    <p:sldId id="276" r:id="rId34"/>
    <p:sldId id="279" r:id="rId35"/>
    <p:sldId id="25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9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98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2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2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2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5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9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1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09" y="3241523"/>
            <a:ext cx="10535479" cy="1356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084" y="258950"/>
            <a:ext cx="2987299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1">
        <p14:ferris dir="l"/>
      </p:transition>
    </mc:Choice>
    <mc:Fallback xmlns="">
      <p:transition spd="slow" advTm="24691">
        <p:fade/>
      </p:transition>
    </mc:Fallback>
  </mc:AlternateContent>
  <p:extLst>
    <p:ext uri="{E180D4A7-C9FB-4DFB-919C-405C955672EB}">
      <p14:showEvtLst xmlns:p14="http://schemas.microsoft.com/office/powerpoint/2010/main">
        <p14:playEvt time="53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68" y="711201"/>
            <a:ext cx="5554132" cy="555413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">
        <p14:ferris dir="l"/>
      </p:transition>
    </mc:Choice>
    <mc:Fallback xmlns="">
      <p:transition spd="slow" advTm="4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r="16233"/>
          <a:stretch/>
        </p:blipFill>
        <p:spPr>
          <a:xfrm rot="20686002">
            <a:off x="740231" y="485504"/>
            <a:ext cx="2318198" cy="4191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/>
          <a:stretch/>
        </p:blipFill>
        <p:spPr>
          <a:xfrm rot="5998564">
            <a:off x="4400432" y="819190"/>
            <a:ext cx="4882885" cy="4440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20051" r="6441"/>
          <a:stretch/>
        </p:blipFill>
        <p:spPr>
          <a:xfrm>
            <a:off x="2412274" y="3631474"/>
            <a:ext cx="4424579" cy="295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7371" y="879001"/>
            <a:ext cx="1832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*Our oldest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Participant!</a:t>
            </a:r>
            <a:endParaRPr lang="en-CA" sz="2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Heart 5"/>
          <p:cNvSpPr/>
          <p:nvPr/>
        </p:nvSpPr>
        <p:spPr>
          <a:xfrm>
            <a:off x="3425705" y="1820091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9">
        <p14:ferris dir="l"/>
      </p:transition>
    </mc:Choice>
    <mc:Fallback xmlns="">
      <p:transition spd="slow" advTm="9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 b="12716"/>
          <a:stretch/>
        </p:blipFill>
        <p:spPr>
          <a:xfrm rot="20753404">
            <a:off x="508893" y="541868"/>
            <a:ext cx="3573823" cy="3674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4617" y="886884"/>
            <a:ext cx="3979333" cy="298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614">
            <a:off x="2922737" y="3694671"/>
            <a:ext cx="2679404" cy="266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379">
            <a:off x="6318239" y="2454861"/>
            <a:ext cx="3181362" cy="31754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8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8">
        <p14:ferris dir="l"/>
      </p:transition>
    </mc:Choice>
    <mc:Fallback xmlns="">
      <p:transition spd="slow" advTm="11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1270">
            <a:off x="325968" y="651933"/>
            <a:ext cx="4111886" cy="2687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790">
            <a:off x="5158424" y="750182"/>
            <a:ext cx="4435130" cy="2955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8"/>
          <a:stretch/>
        </p:blipFill>
        <p:spPr>
          <a:xfrm>
            <a:off x="1871133" y="3747382"/>
            <a:ext cx="4377267" cy="2834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2323" y="4588933"/>
            <a:ext cx="28761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Beauty on all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the journeys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taken</a:t>
            </a:r>
            <a:endParaRPr lang="en-CA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9">
        <p14:ferris dir="l"/>
      </p:transition>
    </mc:Choice>
    <mc:Fallback xmlns="">
      <p:transition spd="slow" advTm="5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420" y="1599716"/>
            <a:ext cx="90710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Amazing workshops 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lead by our volunteers, 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wellness facilitators, 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therapists and doctors.</a:t>
            </a:r>
            <a:endParaRPr lang="en-CA" sz="5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08" y="5730240"/>
            <a:ext cx="2746167" cy="50346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3">
        <p14:ferris dir="l"/>
      </p:transition>
    </mc:Choice>
    <mc:Fallback xmlns="">
      <p:transition spd="slow" advTm="5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051" y="984069"/>
            <a:ext cx="9620069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Meditation &amp; Yoga by Maxine Speck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Connection, Intimacy and Healthy Sexuality </a:t>
            </a:r>
          </a:p>
          <a:p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after Cancer with Dr Rutledge &amp; Dr. Gabriela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llie</a:t>
            </a:r>
            <a:endParaRPr lang="en-CA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Exercise Class with Anne Di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Menna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Zumba with Candy Dobbin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Laughter Yoga and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Breathwork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with Deborah Peniuk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91" y="3538614"/>
            <a:ext cx="2143125" cy="2133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5">
        <p14:ferris dir="l"/>
      </p:transition>
    </mc:Choice>
    <mc:Fallback xmlns="">
      <p:transition spd="slow" advTm="6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34" y="0"/>
            <a:ext cx="6858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9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5">
        <p14:ferris dir="l"/>
      </p:transition>
    </mc:Choice>
    <mc:Fallback xmlns="">
      <p:transition spd="slow" advTm="6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5" y="1652452"/>
            <a:ext cx="5040085" cy="5040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1561" y="2891245"/>
            <a:ext cx="4450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Deborah Peniuk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Laughter Yoga Leader</a:t>
            </a:r>
            <a:endParaRPr lang="en-CA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3429" t="21080" r="34428" b="23556"/>
          <a:stretch/>
        </p:blipFill>
        <p:spPr>
          <a:xfrm>
            <a:off x="5211561" y="539929"/>
            <a:ext cx="3936836" cy="23513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">
        <p14:ferris dir="l"/>
      </p:transition>
    </mc:Choice>
    <mc:Fallback xmlns="">
      <p:transition spd="slow" advTm="5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8094" y="1219201"/>
            <a:ext cx="738964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“Dreams are made </a:t>
            </a:r>
          </a:p>
          <a:p>
            <a:pPr algn="ctr"/>
            <a:r>
              <a:rPr lang="en-CA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if people try”</a:t>
            </a:r>
          </a:p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en-CA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Terry Fox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">
        <p14:ferris dir="l"/>
      </p:transition>
    </mc:Choice>
    <mc:Fallback xmlns="">
      <p:transition spd="slow" advTm="5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9"/>
          <a:stretch/>
        </p:blipFill>
        <p:spPr>
          <a:xfrm>
            <a:off x="1016000" y="0"/>
            <a:ext cx="6858000" cy="64431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1">
        <p14:ferris dir="l"/>
      </p:transition>
    </mc:Choice>
    <mc:Fallback xmlns="">
      <p:transition spd="slow" advTm="5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9132" y="2690336"/>
            <a:ext cx="244387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We started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with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just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one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step.</a:t>
            </a:r>
            <a:endParaRPr lang="en-CA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0">
        <p14:ferris dir="l"/>
      </p:transition>
    </mc:Choice>
    <mc:Fallback xmlns="">
      <p:transition spd="slow" advTm="6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482600"/>
            <a:ext cx="6858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3">
        <p14:ferris dir="l"/>
      </p:transition>
    </mc:Choice>
    <mc:Fallback xmlns="">
      <p:transition spd="slow" advTm="9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7" y="-262467"/>
            <a:ext cx="6858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0">
        <p14:ferris dir="l"/>
      </p:transition>
    </mc:Choice>
    <mc:Fallback xmlns="">
      <p:transition spd="slow" advTm="10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"/>
          <a:stretch/>
        </p:blipFill>
        <p:spPr>
          <a:xfrm>
            <a:off x="1202267" y="-262466"/>
            <a:ext cx="6858000" cy="65362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0">
        <p14:ferris dir="l"/>
      </p:transition>
    </mc:Choice>
    <mc:Fallback xmlns="">
      <p:transition spd="slow" advTm="98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33" y="-431800"/>
            <a:ext cx="6858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9">
        <p14:ferris dir="l"/>
      </p:transition>
    </mc:Choice>
    <mc:Fallback xmlns="">
      <p:transition spd="slow" advTm="9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-516467"/>
            <a:ext cx="6858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6">
        <p14:ferris dir="l"/>
      </p:transition>
    </mc:Choice>
    <mc:Fallback xmlns="">
      <p:transition spd="slow" advTm="10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-457200"/>
            <a:ext cx="6858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7">
        <p14:ferris dir="l"/>
      </p:transition>
    </mc:Choice>
    <mc:Fallback xmlns="">
      <p:transition spd="slow" advTm="9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1210734" y="0"/>
            <a:ext cx="6717324" cy="64685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8">
        <p14:ferris dir="l"/>
      </p:transition>
    </mc:Choice>
    <mc:Fallback xmlns="">
      <p:transition spd="slow" advTm="10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82" y="2259856"/>
            <a:ext cx="7053543" cy="3325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1919" y="914400"/>
            <a:ext cx="80173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OUR FUNDRAISING GOAL 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AND CURRENT COLLECTED TOTAL</a:t>
            </a:r>
            <a:endParaRPr lang="en-CA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8">
        <p14:ferris dir="l"/>
      </p:transition>
    </mc:Choice>
    <mc:Fallback xmlns="">
      <p:transition spd="slow" advTm="4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7" y="279398"/>
            <a:ext cx="6307667" cy="63076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8">
        <p14:ferris dir="l"/>
      </p:transition>
    </mc:Choice>
    <mc:Fallback xmlns="">
      <p:transition spd="slow" advTm="102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1523" y="626051"/>
            <a:ext cx="76442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How you </a:t>
            </a:r>
          </a:p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can </a:t>
            </a:r>
          </a:p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continue to support</a:t>
            </a:r>
            <a:endParaRPr lang="en-CA" sz="5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57" y="3211374"/>
            <a:ext cx="3174603" cy="317460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">
        <p14:ferris dir="l"/>
      </p:transition>
    </mc:Choice>
    <mc:Fallback xmlns="">
      <p:transition spd="slow" advTm="4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1645" y="458299"/>
            <a:ext cx="6620723" cy="59093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LYMPHEDEMA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ASSOCIATION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OF ONTARIO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Participating</a:t>
            </a:r>
          </a:p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Members,Family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 &amp; Friends</a:t>
            </a:r>
          </a:p>
        </p:txBody>
      </p:sp>
      <p:sp>
        <p:nvSpPr>
          <p:cNvPr id="3" name="Sun 2"/>
          <p:cNvSpPr/>
          <p:nvPr/>
        </p:nvSpPr>
        <p:spPr>
          <a:xfrm>
            <a:off x="4204806" y="2955754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56" y="2346154"/>
            <a:ext cx="2143125" cy="2133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6">
        <p14:ferris dir="l"/>
      </p:transition>
    </mc:Choice>
    <mc:Fallback xmlns="">
      <p:transition spd="slow" advTm="8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" y="626532"/>
            <a:ext cx="4080935" cy="4080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2" y="1676399"/>
            <a:ext cx="4114799" cy="41147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9">
        <p14:ferris dir="l"/>
      </p:transition>
    </mc:Choice>
    <mc:Fallback xmlns="">
      <p:transition spd="slow" advTm="9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20" y="393686"/>
            <a:ext cx="4224894" cy="4224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14" y="1629818"/>
            <a:ext cx="4233333" cy="42333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0">
        <p14:ferris dir="l"/>
      </p:transition>
    </mc:Choice>
    <mc:Fallback xmlns="">
      <p:transition spd="slow" advTm="10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/>
          <a:stretch/>
        </p:blipFill>
        <p:spPr>
          <a:xfrm>
            <a:off x="889000" y="76200"/>
            <a:ext cx="6290734" cy="6781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4">
        <p14:ferris dir="l"/>
      </p:transition>
    </mc:Choice>
    <mc:Fallback xmlns="">
      <p:transition spd="slow" advTm="15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7807"/>
          <a:stretch/>
        </p:blipFill>
        <p:spPr>
          <a:xfrm>
            <a:off x="420309" y="1050866"/>
            <a:ext cx="5035732" cy="4496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6041" y="269966"/>
            <a:ext cx="418882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Thank you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for your efforts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during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CHALLENGE: LYMPHEDEMA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And your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continued support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of L.A.O.</a:t>
            </a:r>
            <a:endParaRPr lang="en-CA" sz="4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8" y="988059"/>
            <a:ext cx="1817648" cy="1809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7074" y="6333164"/>
            <a:ext cx="203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www.Lymphontario.ca</a:t>
            </a:r>
            <a:endParaRPr lang="en-CA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">
        <p14:ferris dir="l"/>
      </p:transition>
    </mc:Choice>
    <mc:Fallback xmlns="">
      <p:transition spd="slow" advTm="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683" y="525131"/>
            <a:ext cx="8856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Big thanks to our featured participants – 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Sara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Quirling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&amp; family, Diane Lieder &amp; family, 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Sara Waddell, Dolores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Steinwall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, Jaclyn Jones,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Deborah Peniuk &amp; Janet Vanderveen.</a:t>
            </a:r>
          </a:p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And our amazing Board Members &amp; all of our volunteers!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218" y="2833455"/>
            <a:ext cx="4407790" cy="388348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3">
        <p14:ferris dir="l"/>
      </p:transition>
    </mc:Choice>
    <mc:Fallback xmlns="">
      <p:transition spd="slow" advTm="5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66" y="558800"/>
            <a:ext cx="5664200" cy="5664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3">
        <p14:ferris dir="l"/>
      </p:transition>
    </mc:Choice>
    <mc:Fallback xmlns="">
      <p:transition spd="slow" advTm="8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501">
            <a:off x="6236364" y="535378"/>
            <a:ext cx="3207146" cy="32049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ancerlymphedemabarrhaven_20201027_215534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334" y="1498604"/>
            <a:ext cx="3877733" cy="3877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03" y="2378309"/>
            <a:ext cx="3024161" cy="419182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3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4">
        <p14:ferris dir="l"/>
      </p:transition>
    </mc:Choice>
    <mc:Fallback xmlns="">
      <p:transition spd="slow" advTm="8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5547">
            <a:off x="589185" y="423332"/>
            <a:ext cx="3238829" cy="4123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032">
            <a:off x="6028494" y="417164"/>
            <a:ext cx="3213668" cy="4072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79" y="3132668"/>
            <a:ext cx="3364012" cy="372533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4">
        <p14:ferris dir="l"/>
      </p:transition>
    </mc:Choice>
    <mc:Fallback xmlns="">
      <p:transition spd="slow" advTm="10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45" y="115236"/>
            <a:ext cx="3095703" cy="34797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760">
            <a:off x="594792" y="372533"/>
            <a:ext cx="2295431" cy="360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29" y="3310467"/>
            <a:ext cx="2479829" cy="3547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792">
            <a:off x="6577297" y="372443"/>
            <a:ext cx="2641418" cy="4099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517">
            <a:off x="4282857" y="3796714"/>
            <a:ext cx="3375051" cy="257503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7">
        <p14:ferris dir="l"/>
      </p:transition>
    </mc:Choice>
    <mc:Fallback xmlns="">
      <p:transition spd="slow" advTm="10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84" y="3075883"/>
            <a:ext cx="2774950" cy="36999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236">
            <a:off x="6106796" y="389466"/>
            <a:ext cx="2982971" cy="3979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83" y="112550"/>
            <a:ext cx="2222500" cy="2963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06">
            <a:off x="532774" y="355599"/>
            <a:ext cx="2660650" cy="35475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9">
        <p14:ferris dir="l"/>
      </p:transition>
    </mc:Choice>
    <mc:Fallback xmlns="">
      <p:transition spd="slow" advTm="9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9"/>
          <a:stretch/>
        </p:blipFill>
        <p:spPr>
          <a:xfrm>
            <a:off x="140547" y="0"/>
            <a:ext cx="3901440" cy="4944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87" y="2697924"/>
            <a:ext cx="5821680" cy="4160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1865" y="512451"/>
            <a:ext cx="4859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Movement of all types kept us going through our 30 days of our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Challenge:Lymphedema</a:t>
            </a:r>
            <a:endParaRPr lang="en-CA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9" y="5005418"/>
            <a:ext cx="1799695" cy="179169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5">
        <p14:ferris dir="l"/>
      </p:transition>
    </mc:Choice>
    <mc:Fallback xmlns="">
      <p:transition spd="slow" advTm="6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594643"/>
            <a:ext cx="5565778" cy="55606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">
        <p14:ferris dir="l"/>
      </p:transition>
    </mc:Choice>
    <mc:Fallback xmlns="">
      <p:transition spd="slow" advTm="5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1090</TotalTime>
  <Words>184</Words>
  <Application>Microsoft Office PowerPoint</Application>
  <PresentationFormat>Custom</PresentationFormat>
  <Paragraphs>56</Paragraphs>
  <Slides>35</Slides>
  <Notes>0</Notes>
  <HiddenSlides>0</HiddenSlides>
  <MMClips>35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CHALLENGE:LYMPHEDEMA 2020</dc:title>
  <dc:creator>Deborah Peniuk</dc:creator>
  <cp:lastModifiedBy>sara</cp:lastModifiedBy>
  <cp:revision>22</cp:revision>
  <dcterms:created xsi:type="dcterms:W3CDTF">2020-10-28T04:45:35Z</dcterms:created>
  <dcterms:modified xsi:type="dcterms:W3CDTF">2020-11-19T16:43:18Z</dcterms:modified>
</cp:coreProperties>
</file>